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54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7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6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3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1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5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95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6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6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7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8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61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CE8C9-711A-4CF2-BF26-1AEF4A4DB0C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3C1C9-6CE0-4BFF-9BE6-B7CD80BE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2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5775" y="159026"/>
            <a:ext cx="5128590" cy="6559826"/>
          </a:xfrm>
        </p:spPr>
        <p:txBody>
          <a:bodyPr/>
          <a:lstStyle/>
          <a:p>
            <a:r>
              <a:rPr lang="en-US" smtClean="0"/>
              <a:t>Họ &amp; tên: Lê Phi Trường</a:t>
            </a:r>
          </a:p>
          <a:p>
            <a:r>
              <a:rPr lang="en-US" smtClean="0"/>
              <a:t>Ngày sinh: 04/01/1987</a:t>
            </a:r>
          </a:p>
          <a:p>
            <a:r>
              <a:rPr lang="en-US" smtClean="0"/>
              <a:t>Chức vụ: Giảng viên</a:t>
            </a:r>
            <a:endParaRPr lang="en-US"/>
          </a:p>
          <a:p>
            <a:r>
              <a:rPr lang="en-US" smtClean="0"/>
              <a:t>Điện thoại: 0908994498</a:t>
            </a:r>
          </a:p>
          <a:p>
            <a:r>
              <a:rPr lang="en-US" smtClean="0"/>
              <a:t>Email: lephitruong@gmail.com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897" y="159026"/>
            <a:ext cx="2578790" cy="4100699"/>
          </a:xfrm>
        </p:spPr>
      </p:pic>
      <p:sp>
        <p:nvSpPr>
          <p:cNvPr id="10" name="Oval Callout 9"/>
          <p:cNvSpPr/>
          <p:nvPr/>
        </p:nvSpPr>
        <p:spPr>
          <a:xfrm>
            <a:off x="6118566" y="942612"/>
            <a:ext cx="1351727" cy="612648"/>
          </a:xfrm>
          <a:prstGeom prst="wedgeEllipseCallout">
            <a:avLst>
              <a:gd name="adj1" fmla="val 131567"/>
              <a:gd name="adj2" fmla="val 548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Mắt trái</a:t>
            </a:r>
            <a:endParaRPr lang="en-US"/>
          </a:p>
        </p:txBody>
      </p:sp>
      <p:sp>
        <p:nvSpPr>
          <p:cNvPr id="8" name="Action Button: Custom 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494642" y="1454000"/>
            <a:ext cx="367127" cy="202521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Custom 10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9096372" y="1454000"/>
            <a:ext cx="367127" cy="202521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Callout 12"/>
          <p:cNvSpPr/>
          <p:nvPr/>
        </p:nvSpPr>
        <p:spPr>
          <a:xfrm>
            <a:off x="10397568" y="841352"/>
            <a:ext cx="1505961" cy="612648"/>
          </a:xfrm>
          <a:prstGeom prst="wedgeEllipseCallout">
            <a:avLst>
              <a:gd name="adj1" fmla="val -124524"/>
              <a:gd name="adj2" fmla="val 70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Mắt phải</a:t>
            </a:r>
            <a:endParaRPr lang="en-US"/>
          </a:p>
        </p:txBody>
      </p:sp>
      <p:sp>
        <p:nvSpPr>
          <p:cNvPr id="14" name="Oval Callout 13"/>
          <p:cNvSpPr/>
          <p:nvPr/>
        </p:nvSpPr>
        <p:spPr>
          <a:xfrm>
            <a:off x="6118566" y="1903051"/>
            <a:ext cx="1351727" cy="612648"/>
          </a:xfrm>
          <a:prstGeom prst="wedgeEllipseCallout">
            <a:avLst>
              <a:gd name="adj1" fmla="val 148479"/>
              <a:gd name="adj2" fmla="val -4376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Mũi</a:t>
            </a:r>
            <a:endParaRPr lang="en-US"/>
          </a:p>
        </p:txBody>
      </p:sp>
      <p:sp>
        <p:nvSpPr>
          <p:cNvPr id="15" name="Oval Callout 14"/>
          <p:cNvSpPr/>
          <p:nvPr/>
        </p:nvSpPr>
        <p:spPr>
          <a:xfrm>
            <a:off x="6118565" y="2863490"/>
            <a:ext cx="1351727" cy="612648"/>
          </a:xfrm>
          <a:prstGeom prst="wedgeEllipseCallout">
            <a:avLst>
              <a:gd name="adj1" fmla="val 152103"/>
              <a:gd name="adj2" fmla="val -14770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Miệng</a:t>
            </a:r>
            <a:endParaRPr lang="en-US"/>
          </a:p>
        </p:txBody>
      </p:sp>
      <p:sp>
        <p:nvSpPr>
          <p:cNvPr id="17" name="Action Button: Custom 16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794399" y="1656521"/>
            <a:ext cx="431243" cy="34779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Custom 1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8794399" y="2062233"/>
            <a:ext cx="431243" cy="272753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19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0219f6e7bdcbdaa6a37a497476632e3e75952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29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Truong</dc:creator>
  <cp:lastModifiedBy>Le Truong</cp:lastModifiedBy>
  <cp:revision>4</cp:revision>
  <dcterms:created xsi:type="dcterms:W3CDTF">2015-06-11T05:17:16Z</dcterms:created>
  <dcterms:modified xsi:type="dcterms:W3CDTF">2015-06-11T05:37:42Z</dcterms:modified>
</cp:coreProperties>
</file>